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058400" cy="7772400"/>
  <p:notesSz cx="6858000" cy="9144000"/>
  <p:embeddedFontLst>
    <p:embeddedFont>
      <p:font typeface="Happy Monkey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94" y="96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Robertson" userId="0a98600e-687b-4725-bda5-b2a761b019ac" providerId="ADAL" clId="{DA16CADF-8FF6-4B95-9BE8-C2CD5C93B68D}"/>
    <pc:docChg chg="modSld">
      <pc:chgData name="Thomas Robertson" userId="0a98600e-687b-4725-bda5-b2a761b019ac" providerId="ADAL" clId="{DA16CADF-8FF6-4B95-9BE8-C2CD5C93B68D}" dt="2021-03-24T20:15:21.729" v="0" actId="1076"/>
      <pc:docMkLst>
        <pc:docMk/>
      </pc:docMkLst>
      <pc:sldChg chg="modSp mod">
        <pc:chgData name="Thomas Robertson" userId="0a98600e-687b-4725-bda5-b2a761b019ac" providerId="ADAL" clId="{DA16CADF-8FF6-4B95-9BE8-C2CD5C93B68D}" dt="2021-03-24T20:15:21.729" v="0" actId="1076"/>
        <pc:sldMkLst>
          <pc:docMk/>
          <pc:sldMk cId="0" sldId="257"/>
        </pc:sldMkLst>
        <pc:picChg chg="mod">
          <ac:chgData name="Thomas Robertson" userId="0a98600e-687b-4725-bda5-b2a761b019ac" providerId="ADAL" clId="{DA16CADF-8FF6-4B95-9BE8-C2CD5C93B68D}" dt="2021-03-24T20:15:21.729" v="0" actId="1076"/>
          <ac:picMkLst>
            <pc:docMk/>
            <pc:sldMk cId="0" sldId="257"/>
            <ac:picMk id="5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7587eab2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7587eab2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Match the word and definition with the picture of the print features.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587eab2a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587eab2a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in the gray boxes and type the answer.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587eab2a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587eab2a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Match the word with the picture of the text features.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587eab2a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587eab2a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Click in the gray boxes and type the answer.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587eab2a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587eab2a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Match the word and definition with the picture of the organization features.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587eab2a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587eab2a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Click in the gray boxes and type the answer.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587eab2a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587eab2a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Click in the gray boxes and type the answer.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587eab2a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587eab2a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Match the word with the picture of the illustration type.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DB6A06-948B-4D23-BD22-E7F7AD1CE46D}"/>
              </a:ext>
            </a:extLst>
          </p:cNvPr>
          <p:cNvSpPr/>
          <p:nvPr/>
        </p:nvSpPr>
        <p:spPr>
          <a:xfrm>
            <a:off x="7043895" y="6400800"/>
            <a:ext cx="2803490" cy="1256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03350" y="2285956"/>
            <a:ext cx="2059458" cy="62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03350" y="4192233"/>
            <a:ext cx="2059458" cy="626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03350" y="2912142"/>
            <a:ext cx="2059458" cy="974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303354" y="5080525"/>
            <a:ext cx="2059458" cy="619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2339196" y="3466351"/>
            <a:ext cx="2094246" cy="1614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2455175" y="281606"/>
            <a:ext cx="2115119" cy="1614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2350266" y="5546250"/>
            <a:ext cx="2101204" cy="1335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2312460" y="2103692"/>
            <a:ext cx="2198610" cy="1057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4775825" y="2322375"/>
            <a:ext cx="47571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3355000" y="5639900"/>
            <a:ext cx="26943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59450" y="2777950"/>
            <a:ext cx="2172749" cy="700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84188" y="5387115"/>
            <a:ext cx="2323271" cy="700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59450" y="3886205"/>
            <a:ext cx="2172749" cy="109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256182" y="1669700"/>
            <a:ext cx="2179294" cy="700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8053325" y="2474775"/>
            <a:ext cx="13296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660650" y="6503975"/>
            <a:ext cx="47706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410974" y="558788"/>
            <a:ext cx="2410964" cy="842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410974" y="1509595"/>
            <a:ext cx="2404172" cy="842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410974" y="2460402"/>
            <a:ext cx="2410964" cy="848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2407572" y="3417988"/>
            <a:ext cx="2404172" cy="848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157188" y="2081025"/>
            <a:ext cx="2040631" cy="223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102578" y="12100"/>
            <a:ext cx="2029134" cy="194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180175" y="4421600"/>
            <a:ext cx="1994644" cy="137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102578" y="5823736"/>
            <a:ext cx="2149847" cy="1948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6014475" y="3261350"/>
            <a:ext cx="33873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6014475" y="5885925"/>
            <a:ext cx="33873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/>
        </p:nvSpPr>
        <p:spPr>
          <a:xfrm>
            <a:off x="4160350" y="2231250"/>
            <a:ext cx="16644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2983025" y="3607275"/>
            <a:ext cx="16644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532125" y="4858400"/>
            <a:ext cx="16644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Happy Monkey"/>
              <a:ea typeface="Happy Monkey"/>
              <a:cs typeface="Happy Monkey"/>
              <a:sym typeface="Happy Monkey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7932525" y="6134525"/>
            <a:ext cx="16644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85475" y="1688200"/>
            <a:ext cx="2776267" cy="71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39400" y="2828064"/>
            <a:ext cx="2868425" cy="71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43075" y="3967953"/>
            <a:ext cx="2661069" cy="714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89</Words>
  <Application>Microsoft Office PowerPoint</Application>
  <PresentationFormat>Custom</PresentationFormat>
  <Paragraphs>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Happy Monkey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Thomas Robertson</cp:lastModifiedBy>
  <cp:revision>1</cp:revision>
  <dcterms:modified xsi:type="dcterms:W3CDTF">2021-03-24T20:15:48Z</dcterms:modified>
</cp:coreProperties>
</file>